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2" r:id="rId4"/>
    <p:sldId id="259" r:id="rId5"/>
    <p:sldId id="273" r:id="rId6"/>
    <p:sldId id="261" r:id="rId7"/>
    <p:sldId id="262" r:id="rId8"/>
    <p:sldId id="263" r:id="rId9"/>
    <p:sldId id="274" r:id="rId10"/>
    <p:sldId id="275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2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D266A-8A88-B84C-8F29-BD372D9092F3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92AA9-25AA-C746-9D79-63853743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167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AAE4A-15CD-3545-ABBD-58300A1F6B19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40409-BF03-6C41-B62C-DFDB46AA7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485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AA65-BEB2-B649-A001-A0CAB2274C46}" type="datetime1">
              <a:rPr lang="en-GB" smtClean="0"/>
              <a:t>18/11/2015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985-353B-2944-B177-0EFD2FDE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6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121A-2AF6-1A4F-836A-16A16A2A3785}" type="datetime1">
              <a:rPr lang="en-GB" smtClean="0"/>
              <a:t>18/11/2015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985-353B-2944-B177-0EFD2FDE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1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104-1337-4B4C-B50A-53788668288F}" type="datetime1">
              <a:rPr lang="en-GB" smtClean="0"/>
              <a:t>18/11/2015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985-353B-2944-B177-0EFD2FDE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E393-B453-2545-8AF6-FE7FF7A84318}" type="datetime1">
              <a:rPr lang="en-GB" smtClean="0"/>
              <a:t>18/11/2015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985-353B-2944-B177-0EFD2FDE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9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D538-A9D3-B44D-87D9-FBB8203B6718}" type="datetime1">
              <a:rPr lang="en-GB" smtClean="0"/>
              <a:t>18/11/2015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985-353B-2944-B177-0EFD2FDE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4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24A1-B921-A741-A28C-51E8F64A9E42}" type="datetime1">
              <a:rPr lang="en-GB" smtClean="0"/>
              <a:t>18/11/2015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985-353B-2944-B177-0EFD2FDE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1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FDC4-7571-544A-9817-2251E8B6778E}" type="datetime1">
              <a:rPr lang="en-GB" smtClean="0"/>
              <a:t>18/11/2015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985-353B-2944-B177-0EFD2FDE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1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9381-BDA5-5B46-9C5D-1AF69DFA0090}" type="datetime1">
              <a:rPr lang="en-GB" smtClean="0"/>
              <a:t>18/11/2015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985-353B-2944-B177-0EFD2FDE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1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519D-4E29-FD4E-B989-758B7BB100B5}" type="datetime1">
              <a:rPr lang="en-GB" smtClean="0"/>
              <a:t>18/11/2015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985-353B-2944-B177-0EFD2FDE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26D1-B5F0-D340-BB13-8C3A1235E1E7}" type="datetime1">
              <a:rPr lang="en-GB" smtClean="0"/>
              <a:t>18/11/2015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985-353B-2944-B177-0EFD2FDE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6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84A6-1E5A-4749-BE5C-88D3B254EC8E}" type="datetime1">
              <a:rPr lang="en-GB" smtClean="0"/>
              <a:t>18/11/2015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985-353B-2944-B177-0EFD2FDE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6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3471-D2FA-C346-AA28-E43B9908671B}" type="datetime1">
              <a:rPr lang="en-GB" smtClean="0"/>
              <a:t>18/11/2015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B9985-353B-2944-B177-0EFD2FDE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4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i="1" dirty="0" smtClean="0"/>
              <a:t>design</a:t>
            </a:r>
            <a:r>
              <a:rPr lang="en-GB" sz="4000" dirty="0" smtClean="0"/>
              <a:t> </a:t>
            </a:r>
            <a:r>
              <a:rPr lang="en-GB" sz="4000" dirty="0" smtClean="0"/>
              <a:t>your </a:t>
            </a:r>
            <a:r>
              <a:rPr lang="en-GB" sz="3600" i="1" dirty="0" smtClean="0"/>
              <a:t>title page</a:t>
            </a:r>
            <a:r>
              <a:rPr lang="en-GB" sz="3600" dirty="0" smtClean="0"/>
              <a:t> </a:t>
            </a:r>
            <a:r>
              <a:rPr lang="en-US" sz="3600" i="1" dirty="0" smtClean="0"/>
              <a:t>with several images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</a:t>
            </a:r>
            <a:r>
              <a:rPr lang="en-US" dirty="0"/>
              <a:t>area of interest and any common theme or concepts that underpin the comparison. Why did you choose these artists? What drew you to them?</a:t>
            </a:r>
            <a:endParaRPr lang="en-GB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41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 Making Connections between the works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US" sz="3100" i="1" dirty="0" smtClean="0"/>
              <a:t>diagrams or journal </a:t>
            </a:r>
            <a:r>
              <a:rPr lang="en-US" sz="3100" i="1" dirty="0"/>
              <a:t>pages</a:t>
            </a:r>
            <a:br>
              <a:rPr lang="en-US" sz="3100" i="1" dirty="0"/>
            </a:br>
            <a:r>
              <a:rPr lang="en-US" sz="3100" i="1" dirty="0"/>
              <a:t>screen </a:t>
            </a:r>
            <a:r>
              <a:rPr lang="en-US" sz="3100" i="1" dirty="0" smtClean="0"/>
              <a:t>3 </a:t>
            </a:r>
            <a:r>
              <a:rPr lang="en-US" sz="3100" i="1" dirty="0"/>
              <a:t>of 3   </a:t>
            </a:r>
            <a:r>
              <a:rPr lang="en-GB" sz="3100" dirty="0" smtClean="0"/>
              <a:t/>
            </a:r>
            <a:br>
              <a:rPr lang="en-GB" sz="3100" dirty="0" smtClean="0"/>
            </a:br>
            <a:endParaRPr lang="en-US" sz="31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</a:t>
            </a:r>
            <a:r>
              <a:rPr lang="en-US" dirty="0"/>
              <a:t>a diagram that compares the artworks (</a:t>
            </a:r>
            <a:r>
              <a:rPr lang="en-US" dirty="0" err="1"/>
              <a:t>venn</a:t>
            </a:r>
            <a:r>
              <a:rPr lang="en-US" dirty="0"/>
              <a:t>, or with arrows over images, or a page in your journal) that compares and contrasts all that you have already discussed in parts 1-4 in note form:</a:t>
            </a:r>
            <a:endParaRPr lang="en-GB" dirty="0"/>
          </a:p>
          <a:p>
            <a:pPr lvl="0"/>
            <a:r>
              <a:rPr lang="en-US" b="1" dirty="0" smtClean="0"/>
              <a:t>Compare </a:t>
            </a:r>
            <a:r>
              <a:rPr lang="en-US" b="1" dirty="0"/>
              <a:t>the meaning and content, concepts, ideas, motifs, signs, symbols…how is meaning communicated?</a:t>
            </a:r>
            <a:endParaRPr lang="en-GB" b="1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3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all works on one screen…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Compare the </a:t>
            </a:r>
            <a:r>
              <a:rPr lang="en-US" b="1" dirty="0" smtClean="0"/>
              <a:t>meaning</a:t>
            </a:r>
            <a:r>
              <a:rPr lang="en-US" dirty="0" smtClean="0"/>
              <a:t> and content, concepts, ideas, motifs, signs, symbols…how is meaning communicated?</a:t>
            </a: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1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28208"/>
            <a:ext cx="8229600" cy="266450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Connections with own art (HL only)</a:t>
            </a:r>
            <a:br>
              <a:rPr lang="en-US" b="1" dirty="0" smtClean="0"/>
            </a:br>
            <a:r>
              <a:rPr lang="en-US" sz="3100" i="1" dirty="0" smtClean="0"/>
              <a:t> on the next 3-5 screens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US" sz="3100" i="1" dirty="0" smtClean="0"/>
              <a:t>Include images of own artwork and reference just as you would the other works, title, medium, size, date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2558143"/>
            <a:ext cx="8229600" cy="35680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</a:t>
            </a:r>
            <a:r>
              <a:rPr lang="en-US" dirty="0"/>
              <a:t>does your own art relate to the artists under consideration. Make connections through any of these but not necessarily all:</a:t>
            </a:r>
            <a:endParaRPr lang="en-GB" dirty="0"/>
          </a:p>
          <a:p>
            <a:pPr lvl="0"/>
            <a:r>
              <a:rPr lang="en-US" dirty="0"/>
              <a:t>Cultural context</a:t>
            </a:r>
            <a:endParaRPr lang="en-GB" dirty="0"/>
          </a:p>
          <a:p>
            <a:pPr lvl="0"/>
            <a:r>
              <a:rPr lang="en-US" dirty="0"/>
              <a:t>Formal qualities</a:t>
            </a:r>
            <a:endParaRPr lang="en-GB" dirty="0"/>
          </a:p>
          <a:p>
            <a:pPr lvl="0"/>
            <a:r>
              <a:rPr lang="en-US" dirty="0"/>
              <a:t>Concepts and ideas </a:t>
            </a:r>
            <a:endParaRPr lang="en-GB" dirty="0"/>
          </a:p>
          <a:p>
            <a:r>
              <a:rPr lang="en-US" dirty="0"/>
              <a:t>Materials, conceptual and cultural </a:t>
            </a:r>
            <a:r>
              <a:rPr lang="en-US" dirty="0" smtClean="0"/>
              <a:t>significance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7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HL </a:t>
            </a:r>
            <a:r>
              <a:rPr lang="en-US" dirty="0" smtClean="0"/>
              <a:t>only- </a:t>
            </a:r>
            <a:r>
              <a:rPr lang="en-US" b="1" dirty="0"/>
              <a:t>Connections with own art </a:t>
            </a:r>
            <a:br>
              <a:rPr lang="en-US" b="1" dirty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Choose examples from</a:t>
            </a:r>
            <a:r>
              <a:rPr lang="en-US" b="1" dirty="0" smtClean="0"/>
              <a:t> your journal pages, work from exhibition, whatever shows clear connections with the artists studied.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32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HL </a:t>
            </a:r>
            <a:r>
              <a:rPr lang="en-US" dirty="0" smtClean="0"/>
              <a:t>only-</a:t>
            </a:r>
            <a:r>
              <a:rPr lang="en-US" b="1" dirty="0"/>
              <a:t>Connections with own art </a:t>
            </a:r>
            <a:br>
              <a:rPr lang="en-US" b="1" dirty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Choose </a:t>
            </a:r>
            <a:r>
              <a:rPr lang="en-US" b="1" dirty="0"/>
              <a:t>examples from your journal pages, work from exhibition, whatever shows clear connections with the artists studied.</a:t>
            </a:r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98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Sources </a:t>
            </a:r>
            <a:br>
              <a:rPr lang="en-US" b="1" dirty="0" smtClean="0"/>
            </a:br>
            <a:r>
              <a:rPr lang="en-US" sz="2200" b="1" dirty="0" smtClean="0"/>
              <a:t>this </a:t>
            </a:r>
            <a:r>
              <a:rPr lang="en-US" sz="2200" b="1" dirty="0"/>
              <a:t>p</a:t>
            </a:r>
            <a:r>
              <a:rPr lang="en-US" sz="2200" b="1" dirty="0" smtClean="0"/>
              <a:t>age should be submitted as a separate document, not part of PDF</a:t>
            </a:r>
            <a:r>
              <a:rPr lang="en-GB" sz="2200" b="1" dirty="0" smtClean="0"/>
              <a:t/>
            </a:r>
            <a:br>
              <a:rPr lang="en-GB" sz="2200" b="1" dirty="0" smtClean="0"/>
            </a:br>
            <a:endParaRPr lang="en-US" sz="2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/>
              <a:t>of sources used for investigation, (bibliography)</a:t>
            </a:r>
            <a:endParaRPr lang="en-GB" dirty="0"/>
          </a:p>
          <a:p>
            <a:r>
              <a:rPr lang="en-US" dirty="0"/>
              <a:t>You can label images thru out CS as fig 1 fig 2 </a:t>
            </a:r>
            <a:r>
              <a:rPr lang="en-US" dirty="0" err="1"/>
              <a:t>etc</a:t>
            </a:r>
            <a:r>
              <a:rPr lang="en-US" dirty="0"/>
              <a:t>, but be sure to include full citation on the source page with artist, title, date, medium, size, location, and </a:t>
            </a:r>
            <a:r>
              <a:rPr lang="en-US" dirty="0" smtClean="0"/>
              <a:t>source( website, book, article, primary </a:t>
            </a:r>
            <a:r>
              <a:rPr lang="en-US" smtClean="0"/>
              <a:t>source etc.)</a:t>
            </a:r>
            <a:endParaRPr lang="en-GB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Artworks and their Context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screen 1 of 2</a:t>
            </a:r>
            <a:r>
              <a:rPr lang="en-US" i="1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 </a:t>
            </a:r>
            <a:r>
              <a:rPr lang="en-US" dirty="0"/>
              <a:t>and discuss the context of at least 3 artworks by at least 2 artists from </a:t>
            </a:r>
            <a:r>
              <a:rPr lang="en-US" i="1" dirty="0"/>
              <a:t>contrasting cultural contexts</a:t>
            </a:r>
            <a:r>
              <a:rPr lang="en-US" dirty="0"/>
              <a:t>.</a:t>
            </a:r>
            <a:endParaRPr lang="en-GB" dirty="0"/>
          </a:p>
          <a:p>
            <a:r>
              <a:rPr lang="en-US" dirty="0"/>
              <a:t>Discuss cultural contexts of artworks: where they come from, when were they made, how does the context influence the work?</a:t>
            </a:r>
            <a:endParaRPr lang="en-GB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1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Artworks and their Context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screen </a:t>
            </a:r>
            <a:r>
              <a:rPr lang="en-GB" dirty="0" smtClean="0"/>
              <a:t>2 of 2</a:t>
            </a:r>
            <a:r>
              <a:rPr lang="en-US" i="1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 </a:t>
            </a:r>
            <a:r>
              <a:rPr lang="en-US" dirty="0"/>
              <a:t>and discuss the context of at least 3 artworks by at least 2 artists from </a:t>
            </a:r>
            <a:r>
              <a:rPr lang="en-US" i="1" dirty="0"/>
              <a:t>contrasting cultural contexts</a:t>
            </a:r>
            <a:r>
              <a:rPr lang="en-US" dirty="0"/>
              <a:t>.</a:t>
            </a:r>
            <a:endParaRPr lang="en-GB" dirty="0"/>
          </a:p>
          <a:p>
            <a:r>
              <a:rPr lang="en-US" dirty="0"/>
              <a:t>Discuss cultural contexts of artworks: where they come from, when were they made, how does the context influence the work?</a:t>
            </a:r>
            <a:endParaRPr lang="en-GB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8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35000"/>
            <a:ext cx="8229600" cy="782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Visual </a:t>
            </a:r>
            <a:r>
              <a:rPr lang="en-US" b="1" dirty="0" smtClean="0"/>
              <a:t>Analysis</a:t>
            </a:r>
            <a:br>
              <a:rPr lang="en-US" b="1" dirty="0" smtClean="0"/>
            </a:br>
            <a:r>
              <a:rPr lang="en-US" sz="4000" i="1" dirty="0" smtClean="0"/>
              <a:t>screen 1 of 2</a:t>
            </a:r>
            <a:r>
              <a:rPr lang="en-GB" sz="4000" i="1" dirty="0" smtClean="0"/>
              <a:t/>
            </a:r>
            <a:br>
              <a:rPr lang="en-GB" sz="4000" i="1" dirty="0" smtClean="0"/>
            </a:b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</a:t>
            </a:r>
            <a:r>
              <a:rPr lang="en-US" dirty="0"/>
              <a:t>the formal elements, technique and materials used for each artwork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good quality images and include details or a drawing of a detail</a:t>
            </a:r>
            <a:endParaRPr lang="en-GB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1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2124"/>
            <a:ext cx="8229600" cy="782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Visual Analysis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i="1" dirty="0" smtClean="0"/>
              <a:t>screen 2 </a:t>
            </a:r>
            <a:r>
              <a:rPr lang="en-US" i="1" dirty="0"/>
              <a:t>of 2</a:t>
            </a:r>
            <a:r>
              <a:rPr lang="en-GB" i="1" dirty="0"/>
              <a:t/>
            </a:r>
            <a:br>
              <a:rPr lang="en-GB" i="1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</a:t>
            </a:r>
            <a:r>
              <a:rPr lang="en-US" dirty="0"/>
              <a:t>the </a:t>
            </a:r>
            <a:r>
              <a:rPr lang="en-US" dirty="0" smtClean="0"/>
              <a:t>formal </a:t>
            </a:r>
            <a:r>
              <a:rPr lang="en-US" dirty="0"/>
              <a:t>elements, technique and materials used for each artwork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good quality images and include details or a drawing of a detail</a:t>
            </a:r>
            <a:endParaRPr lang="en-GB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5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21505"/>
          </a:xfrm>
        </p:spPr>
        <p:txBody>
          <a:bodyPr>
            <a:normAutofit/>
          </a:bodyPr>
          <a:lstStyle/>
          <a:p>
            <a:r>
              <a:rPr lang="en-US" b="1" dirty="0" smtClean="0"/>
              <a:t>Function and purpose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 </a:t>
            </a:r>
            <a:r>
              <a:rPr lang="en-US" dirty="0"/>
              <a:t>this art made for a particular purpose, </a:t>
            </a:r>
            <a:r>
              <a:rPr lang="en-US" dirty="0" err="1"/>
              <a:t>i.e</a:t>
            </a:r>
            <a:r>
              <a:rPr lang="en-US" dirty="0"/>
              <a:t> religious, political, commemorative, functional, decorative, expressive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GB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6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4382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Conceptual and material significance</a:t>
            </a:r>
            <a:br>
              <a:rPr lang="en-US" b="1" dirty="0" smtClean="0"/>
            </a:br>
            <a:r>
              <a:rPr lang="en-US" sz="3600" i="1" dirty="0" smtClean="0"/>
              <a:t>(slides 6 and 7 Could be combined into one screen</a:t>
            </a:r>
            <a:r>
              <a:rPr lang="en-US" i="1" dirty="0" smtClean="0"/>
              <a:t>)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334191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Meaning of work, possible interpretations, how is meaning communicated? </a:t>
            </a:r>
            <a:endParaRPr lang="en-GB" dirty="0" smtClean="0"/>
          </a:p>
          <a:p>
            <a:r>
              <a:rPr lang="en-US" dirty="0" smtClean="0"/>
              <a:t>Do the materials contribute to the meaning?</a:t>
            </a:r>
            <a:endParaRPr lang="en-GB" dirty="0" smtClean="0"/>
          </a:p>
          <a:p>
            <a:pPr marL="0" indent="0">
              <a:buNone/>
            </a:pPr>
            <a:r>
              <a:rPr lang="en-US" i="1" dirty="0" smtClean="0"/>
              <a:t> 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4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 Making Connections between the works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US" sz="3100" i="1" dirty="0" smtClean="0"/>
              <a:t>diagrams or journal </a:t>
            </a:r>
            <a:r>
              <a:rPr lang="en-US" sz="3100" i="1" dirty="0" smtClean="0"/>
              <a:t>pages</a:t>
            </a:r>
            <a:br>
              <a:rPr lang="en-US" sz="3100" i="1" dirty="0" smtClean="0"/>
            </a:br>
            <a:r>
              <a:rPr lang="en-US" sz="3100" i="1" dirty="0" smtClean="0"/>
              <a:t>screen 1 of 3</a:t>
            </a:r>
            <a:r>
              <a:rPr lang="en-US" sz="3100" i="1" dirty="0" smtClean="0"/>
              <a:t>  </a:t>
            </a:r>
            <a:r>
              <a:rPr lang="en-GB" sz="3100" dirty="0" smtClean="0"/>
              <a:t/>
            </a:r>
            <a:br>
              <a:rPr lang="en-GB" sz="3100" dirty="0" smtClean="0"/>
            </a:br>
            <a:endParaRPr lang="en-US" sz="31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</a:t>
            </a:r>
            <a:r>
              <a:rPr lang="en-US" dirty="0"/>
              <a:t>a diagram that compares the artworks (</a:t>
            </a:r>
            <a:r>
              <a:rPr lang="en-US" dirty="0" err="1"/>
              <a:t>venn</a:t>
            </a:r>
            <a:r>
              <a:rPr lang="en-US" dirty="0"/>
              <a:t>, or with arrows over images, or a page in your journal) that compares and contrasts all that you have already discussed </a:t>
            </a:r>
            <a:r>
              <a:rPr lang="en-US" dirty="0" smtClean="0"/>
              <a:t>but in note form:</a:t>
            </a:r>
            <a:endParaRPr lang="en-GB" dirty="0" smtClean="0"/>
          </a:p>
          <a:p>
            <a:pPr lvl="0"/>
            <a:r>
              <a:rPr lang="en-US" b="1" dirty="0" smtClean="0"/>
              <a:t>Compare the cultural contexts of the work, how are they shaped by their culture and time?</a:t>
            </a:r>
            <a:endParaRPr lang="en-GB" b="1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 Making Connections between the works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US" sz="3100" i="1" dirty="0" smtClean="0"/>
              <a:t>diagrams or journal </a:t>
            </a:r>
            <a:r>
              <a:rPr lang="en-US" sz="3100" i="1" dirty="0"/>
              <a:t>pages</a:t>
            </a:r>
            <a:br>
              <a:rPr lang="en-US" sz="3100" i="1" dirty="0"/>
            </a:br>
            <a:r>
              <a:rPr lang="en-US" sz="3100" i="1" dirty="0"/>
              <a:t>screen </a:t>
            </a:r>
            <a:r>
              <a:rPr lang="en-US" sz="3100" i="1" dirty="0" smtClean="0"/>
              <a:t>2 </a:t>
            </a:r>
            <a:r>
              <a:rPr lang="en-US" sz="3100" i="1" dirty="0"/>
              <a:t>of 3   </a:t>
            </a:r>
            <a:r>
              <a:rPr lang="en-GB" sz="3100" dirty="0" smtClean="0"/>
              <a:t/>
            </a:r>
            <a:br>
              <a:rPr lang="en-GB" sz="3100" dirty="0" smtClean="0"/>
            </a:br>
            <a:endParaRPr lang="en-US" sz="31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</a:t>
            </a:r>
            <a:r>
              <a:rPr lang="en-US" dirty="0"/>
              <a:t>a diagram that compares the artworks (</a:t>
            </a:r>
            <a:r>
              <a:rPr lang="en-US" dirty="0" err="1"/>
              <a:t>venn</a:t>
            </a:r>
            <a:r>
              <a:rPr lang="en-US" dirty="0"/>
              <a:t>, or with arrows over images, or a page in your journal) that compares and contrasts all that you have already discussed in parts 1-4 in note form:</a:t>
            </a:r>
            <a:endParaRPr lang="en-GB" dirty="0"/>
          </a:p>
          <a:p>
            <a:pPr lvl="0"/>
            <a:r>
              <a:rPr lang="en-US" b="1" dirty="0" smtClean="0"/>
              <a:t>Compare </a:t>
            </a:r>
            <a:r>
              <a:rPr lang="en-US" b="1" dirty="0"/>
              <a:t>the formal qualities, the materials, how are they similar, how do they differ?</a:t>
            </a:r>
            <a:endParaRPr lang="en-GB" b="1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Inthinking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25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634</Words>
  <Application>Microsoft Macintosh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Introduction design your title page with several images </vt:lpstr>
      <vt:lpstr>The Artworks and their Context screen 1 of 2  </vt:lpstr>
      <vt:lpstr>The Artworks and their Context screen 2 of 2  </vt:lpstr>
      <vt:lpstr>Visual Analysis screen 1 of 2 </vt:lpstr>
      <vt:lpstr>Visual Analysis  screen 2 of 2 </vt:lpstr>
      <vt:lpstr>Function and purpose </vt:lpstr>
      <vt:lpstr>Conceptual and material significance (slides 6 and 7 Could be combined into one screen) </vt:lpstr>
      <vt:lpstr> Making Connections between the works diagrams or journal pages screen 1 of 3   </vt:lpstr>
      <vt:lpstr> Making Connections between the works diagrams or journal pages screen 2 of 3    </vt:lpstr>
      <vt:lpstr> Making Connections between the works diagrams or journal pages screen 3 of 3    </vt:lpstr>
      <vt:lpstr>Comparing all works on one screen…</vt:lpstr>
      <vt:lpstr>Connections with own art (HL only)  on the next 3-5 screens Include images of own artwork and reference just as you would the other works, title, medium, size, date   </vt:lpstr>
      <vt:lpstr>HL only- Connections with own art  </vt:lpstr>
      <vt:lpstr>HL only-Connections with own art  </vt:lpstr>
      <vt:lpstr>Sources  this page should be submitted as a separate document, not part of PDF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hmcr/imk</dc:creator>
  <cp:lastModifiedBy>hmcr/imk</cp:lastModifiedBy>
  <cp:revision>12</cp:revision>
  <dcterms:created xsi:type="dcterms:W3CDTF">2015-07-04T12:26:18Z</dcterms:created>
  <dcterms:modified xsi:type="dcterms:W3CDTF">2015-11-18T15:40:15Z</dcterms:modified>
</cp:coreProperties>
</file>